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23" r:id="rId2"/>
  </p:sldMasterIdLst>
  <p:notesMasterIdLst>
    <p:notesMasterId r:id="rId4"/>
  </p:notesMasterIdLst>
  <p:sldIdLst>
    <p:sldId id="336" r:id="rId3"/>
  </p:sldIdLst>
  <p:sldSz cx="6858000" cy="9906000" type="A4"/>
  <p:notesSz cx="7010400" cy="9296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orient="horz" pos="335" userDrawn="1">
          <p15:clr>
            <a:srgbClr val="A4A3A4"/>
          </p15:clr>
        </p15:guide>
        <p15:guide id="3" orient="horz" pos="1645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5479" userDrawn="1">
          <p15:clr>
            <a:srgbClr val="A4A3A4"/>
          </p15:clr>
        </p15:guide>
        <p15:guide id="6" orient="horz" pos="6068" userDrawn="1">
          <p15:clr>
            <a:srgbClr val="A4A3A4"/>
          </p15:clr>
        </p15:guide>
        <p15:guide id="7" orient="horz" pos="1319" userDrawn="1">
          <p15:clr>
            <a:srgbClr val="A4A3A4"/>
          </p15:clr>
        </p15:guide>
        <p15:guide id="8" pos="2160" userDrawn="1">
          <p15:clr>
            <a:srgbClr val="A4A3A4"/>
          </p15:clr>
        </p15:guide>
        <p15:guide id="9" pos="425" userDrawn="1">
          <p15:clr>
            <a:srgbClr val="A4A3A4"/>
          </p15:clr>
        </p15:guide>
        <p15:guide id="10" pos="3895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3980" userDrawn="1">
          <p15:clr>
            <a:srgbClr val="A4A3A4"/>
          </p15:clr>
        </p15:guide>
        <p15:guide id="13" pos="5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A83"/>
    <a:srgbClr val="A0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49" autoAdjust="0"/>
  </p:normalViewPr>
  <p:slideViewPr>
    <p:cSldViewPr>
      <p:cViewPr varScale="1">
        <p:scale>
          <a:sx n="76" d="100"/>
          <a:sy n="76" d="100"/>
        </p:scale>
        <p:origin x="3156" y="114"/>
      </p:cViewPr>
      <p:guideLst>
        <p:guide orient="horz" pos="3120"/>
        <p:guide orient="horz" pos="335"/>
        <p:guide orient="horz" pos="1645"/>
        <p:guide orient="horz" pos="1056"/>
        <p:guide orient="horz" pos="5479"/>
        <p:guide orient="horz" pos="6068"/>
        <p:guide orient="horz" pos="1319"/>
        <p:guide pos="2160"/>
        <p:guide pos="425"/>
        <p:guide pos="3895"/>
        <p:guide pos="4151"/>
        <p:guide pos="3980"/>
        <p:guide pos="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1" cy="464820"/>
          </a:xfrm>
          <a:prstGeom prst="rect">
            <a:avLst/>
          </a:prstGeom>
        </p:spPr>
        <p:txBody>
          <a:bodyPr vert="horz" lIns="96732" tIns="48366" rIns="96732" bIns="483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1" cy="464820"/>
          </a:xfrm>
          <a:prstGeom prst="rect">
            <a:avLst/>
          </a:prstGeom>
        </p:spPr>
        <p:txBody>
          <a:bodyPr vert="horz" lIns="96732" tIns="48366" rIns="96732" bIns="483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17873FE-C2F5-4D68-91BC-AE0E861DD2E3}" type="datetimeFigureOut">
              <a:rPr lang="fr-FR"/>
              <a:pPr>
                <a:defRPr/>
              </a:pPr>
              <a:t>18/03/2021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698500"/>
            <a:ext cx="24098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32" tIns="48366" rIns="96732" bIns="48366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6732" tIns="48366" rIns="96732" bIns="48366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1" cy="464820"/>
          </a:xfrm>
          <a:prstGeom prst="rect">
            <a:avLst/>
          </a:prstGeom>
        </p:spPr>
        <p:txBody>
          <a:bodyPr vert="horz" lIns="96732" tIns="48366" rIns="96732" bIns="483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1" cy="464820"/>
          </a:xfrm>
          <a:prstGeom prst="rect">
            <a:avLst/>
          </a:prstGeom>
        </p:spPr>
        <p:txBody>
          <a:bodyPr vert="horz" lIns="96732" tIns="48366" rIns="96732" bIns="4836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F4CAB2F-DA7A-436B-9464-4261E884D1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487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 descr="FD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675085" y="6552001"/>
            <a:ext cx="5507831" cy="2079802"/>
          </a:xfrm>
        </p:spPr>
        <p:txBody>
          <a:bodyPr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  <a:lvl2pPr marL="0" indent="0" algn="ctr">
              <a:buNone/>
              <a:defRPr sz="2100" b="1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4"/>
          </p:nvPr>
        </p:nvSpPr>
        <p:spPr>
          <a:xfrm>
            <a:off x="6588919" y="9633128"/>
            <a:ext cx="269081" cy="259115"/>
          </a:xfrm>
        </p:spPr>
        <p:txBody>
          <a:bodyPr/>
          <a:lstStyle>
            <a:lvl1pPr>
              <a:defRPr sz="100" smtClean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6588919" y="9633128"/>
            <a:ext cx="269081" cy="259115"/>
          </a:xfrm>
        </p:spPr>
        <p:txBody>
          <a:bodyPr/>
          <a:lstStyle>
            <a:lvl1pPr>
              <a:defRPr sz="100" smtClean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26C680D-1426-49AA-90A7-E5FB61589BB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16"/>
          </p:nvPr>
        </p:nvSpPr>
        <p:spPr>
          <a:xfrm>
            <a:off x="6588919" y="9633127"/>
            <a:ext cx="269081" cy="272873"/>
          </a:xfrm>
        </p:spPr>
        <p:txBody>
          <a:bodyPr/>
          <a:lstStyle>
            <a:lvl1pPr>
              <a:defRPr sz="100" smtClean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25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844E-9443-4236-BE41-2215D825318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5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A704-F6F7-4C79-BE3C-CE128DC9AFE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D10A-AD08-4878-A5A8-544BD5AEDAA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41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1745-B23C-490F-9470-342C5E808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70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CE2C-B8A0-4763-A95D-1BB80DCB2E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43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A1E8-25F2-407B-B94B-418B36A4BC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59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6C0D-FDB6-449A-99D5-01CB5FEAD2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58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 descr="chap1_120x16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18310" y="0"/>
            <a:ext cx="3239690" cy="8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A908-7FD7-4662-920E-D4505AC8B6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2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11" descr="FD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2" descr="Logo_suite_30x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13" descr="dash_bleu_page_6x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4" descr="filet_bleu_254x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100"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506690" y="2456723"/>
            <a:ext cx="804600" cy="21320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593685" y="4720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 bwMode="gray">
          <a:xfrm>
            <a:off x="675085" y="4849560"/>
            <a:ext cx="1215000" cy="38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2088414" y="2456723"/>
            <a:ext cx="804600" cy="21320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084836" y="4720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8"/>
          </p:nvPr>
        </p:nvSpPr>
        <p:spPr bwMode="gray">
          <a:xfrm>
            <a:off x="2166236" y="4849560"/>
            <a:ext cx="1215000" cy="38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3554868" y="2456723"/>
            <a:ext cx="804600" cy="2132000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0"/>
          </p:nvPr>
        </p:nvSpPr>
        <p:spPr bwMode="gray">
          <a:xfrm>
            <a:off x="3564229" y="4720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21"/>
          </p:nvPr>
        </p:nvSpPr>
        <p:spPr bwMode="gray">
          <a:xfrm>
            <a:off x="3645629" y="4849560"/>
            <a:ext cx="1215000" cy="38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22"/>
          </p:nvPr>
        </p:nvSpPr>
        <p:spPr bwMode="gray">
          <a:xfrm>
            <a:off x="5039643" y="2456723"/>
            <a:ext cx="804600" cy="2132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3"/>
          </p:nvPr>
        </p:nvSpPr>
        <p:spPr bwMode="gray">
          <a:xfrm>
            <a:off x="5049004" y="4720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24"/>
          </p:nvPr>
        </p:nvSpPr>
        <p:spPr bwMode="gray">
          <a:xfrm>
            <a:off x="5130404" y="4849560"/>
            <a:ext cx="1215000" cy="38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Espace réservé de la date 10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30" name="Espace réservé du numéro de diapositive 1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22B539-4B21-40B5-BB58-ED346B397B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1" name="Espace réservé du pied de page 12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015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1" descr="FD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12" descr="Logo_suite_30x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3" descr="dash_bleu_page_6x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14" descr="filet_bleu_254x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100">
                <a:solidFill>
                  <a:schemeClr val="accent3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15440" y="2106020"/>
            <a:ext cx="394200" cy="10400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04595" y="3265665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 bwMode="gray">
          <a:xfrm>
            <a:off x="685994" y="3395145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0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2116763" y="2107790"/>
            <a:ext cx="394200" cy="10400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105918" y="3267434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18"/>
          </p:nvPr>
        </p:nvSpPr>
        <p:spPr bwMode="gray">
          <a:xfrm>
            <a:off x="2187317" y="3396914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3574925" y="2107790"/>
            <a:ext cx="394200" cy="1040000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4" name="Espace réservé du texte 8"/>
          <p:cNvSpPr>
            <a:spLocks noGrp="1"/>
          </p:cNvSpPr>
          <p:nvPr>
            <p:ph type="body" sz="quarter" idx="20"/>
          </p:nvPr>
        </p:nvSpPr>
        <p:spPr bwMode="gray">
          <a:xfrm>
            <a:off x="3564080" y="3267434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5" name="Espace réservé du texte 14"/>
          <p:cNvSpPr>
            <a:spLocks noGrp="1"/>
          </p:cNvSpPr>
          <p:nvPr>
            <p:ph type="body" sz="quarter" idx="21"/>
          </p:nvPr>
        </p:nvSpPr>
        <p:spPr bwMode="gray">
          <a:xfrm>
            <a:off x="3645479" y="3396914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22"/>
          </p:nvPr>
        </p:nvSpPr>
        <p:spPr bwMode="gray">
          <a:xfrm>
            <a:off x="5087093" y="2106020"/>
            <a:ext cx="394200" cy="1040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23"/>
          </p:nvPr>
        </p:nvSpPr>
        <p:spPr bwMode="gray">
          <a:xfrm>
            <a:off x="5076248" y="3265665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8" name="Espace réservé du texte 14"/>
          <p:cNvSpPr>
            <a:spLocks noGrp="1"/>
          </p:cNvSpPr>
          <p:nvPr>
            <p:ph type="body" sz="quarter" idx="24"/>
          </p:nvPr>
        </p:nvSpPr>
        <p:spPr bwMode="gray">
          <a:xfrm>
            <a:off x="5157647" y="3395145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1" name="Espace réservé du texte 8"/>
          <p:cNvSpPr>
            <a:spLocks noGrp="1"/>
          </p:cNvSpPr>
          <p:nvPr>
            <p:ph type="body" sz="quarter" idx="25"/>
          </p:nvPr>
        </p:nvSpPr>
        <p:spPr bwMode="gray">
          <a:xfrm>
            <a:off x="615440" y="5430666"/>
            <a:ext cx="394200" cy="104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2" name="Espace réservé du texte 8"/>
          <p:cNvSpPr>
            <a:spLocks noGrp="1"/>
          </p:cNvSpPr>
          <p:nvPr>
            <p:ph type="body" sz="quarter" idx="26"/>
          </p:nvPr>
        </p:nvSpPr>
        <p:spPr bwMode="gray">
          <a:xfrm>
            <a:off x="604595" y="6590311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Espace réservé du texte 14"/>
          <p:cNvSpPr>
            <a:spLocks noGrp="1"/>
          </p:cNvSpPr>
          <p:nvPr>
            <p:ph type="body" sz="quarter" idx="27"/>
          </p:nvPr>
        </p:nvSpPr>
        <p:spPr bwMode="gray">
          <a:xfrm>
            <a:off x="685994" y="6719791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4" name="Espace réservé du texte 8"/>
          <p:cNvSpPr>
            <a:spLocks noGrp="1"/>
          </p:cNvSpPr>
          <p:nvPr>
            <p:ph type="body" sz="quarter" idx="28"/>
          </p:nvPr>
        </p:nvSpPr>
        <p:spPr bwMode="gray">
          <a:xfrm>
            <a:off x="2116763" y="5432436"/>
            <a:ext cx="394200" cy="10400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Espace réservé du texte 8"/>
          <p:cNvSpPr>
            <a:spLocks noGrp="1"/>
          </p:cNvSpPr>
          <p:nvPr>
            <p:ph type="body" sz="quarter" idx="29"/>
          </p:nvPr>
        </p:nvSpPr>
        <p:spPr bwMode="gray">
          <a:xfrm>
            <a:off x="2105918" y="6592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6" name="Espace réservé du texte 14"/>
          <p:cNvSpPr>
            <a:spLocks noGrp="1"/>
          </p:cNvSpPr>
          <p:nvPr>
            <p:ph type="body" sz="quarter" idx="30"/>
          </p:nvPr>
        </p:nvSpPr>
        <p:spPr bwMode="gray">
          <a:xfrm>
            <a:off x="2187317" y="6721560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7" name="Espace réservé du texte 8"/>
          <p:cNvSpPr>
            <a:spLocks noGrp="1"/>
          </p:cNvSpPr>
          <p:nvPr>
            <p:ph type="body" sz="quarter" idx="31"/>
          </p:nvPr>
        </p:nvSpPr>
        <p:spPr bwMode="gray">
          <a:xfrm>
            <a:off x="3574925" y="5432436"/>
            <a:ext cx="394200" cy="10400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2"/>
          </p:nvPr>
        </p:nvSpPr>
        <p:spPr bwMode="gray">
          <a:xfrm>
            <a:off x="3564080" y="6592080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Espace réservé du texte 14"/>
          <p:cNvSpPr>
            <a:spLocks noGrp="1"/>
          </p:cNvSpPr>
          <p:nvPr>
            <p:ph type="body" sz="quarter" idx="33"/>
          </p:nvPr>
        </p:nvSpPr>
        <p:spPr bwMode="gray">
          <a:xfrm>
            <a:off x="3645479" y="6721560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0" name="Espace réservé du texte 8"/>
          <p:cNvSpPr>
            <a:spLocks noGrp="1"/>
          </p:cNvSpPr>
          <p:nvPr>
            <p:ph type="body" sz="quarter" idx="34"/>
          </p:nvPr>
        </p:nvSpPr>
        <p:spPr bwMode="gray">
          <a:xfrm>
            <a:off x="5087093" y="5430666"/>
            <a:ext cx="394200" cy="10400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Espace réservé du texte 8"/>
          <p:cNvSpPr>
            <a:spLocks noGrp="1"/>
          </p:cNvSpPr>
          <p:nvPr>
            <p:ph type="body" sz="quarter" idx="35"/>
          </p:nvPr>
        </p:nvSpPr>
        <p:spPr bwMode="gray">
          <a:xfrm>
            <a:off x="5076248" y="6590311"/>
            <a:ext cx="216000" cy="2080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2" name="Espace réservé du texte 14"/>
          <p:cNvSpPr>
            <a:spLocks noGrp="1"/>
          </p:cNvSpPr>
          <p:nvPr>
            <p:ph type="body" sz="quarter" idx="36"/>
          </p:nvPr>
        </p:nvSpPr>
        <p:spPr bwMode="gray">
          <a:xfrm>
            <a:off x="5157647" y="6719791"/>
            <a:ext cx="1215000" cy="1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08000">
              <a:defRPr>
                <a:solidFill>
                  <a:schemeClr val="bg1"/>
                </a:solidFill>
              </a:defRPr>
            </a:lvl2pPr>
            <a:lvl3pPr marL="189000" indent="-80963">
              <a:defRPr>
                <a:solidFill>
                  <a:schemeClr val="bg1"/>
                </a:solidFill>
              </a:defRPr>
            </a:lvl3pPr>
            <a:lvl4pPr marL="351000" indent="0">
              <a:defRPr>
                <a:solidFill>
                  <a:schemeClr val="bg1"/>
                </a:solidFill>
              </a:defRPr>
            </a:lvl4pPr>
            <a:lvl5pPr marL="459000" indent="-107156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0" name="Espace réservé de la date 10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41" name="Espace réservé du numéro de diapositive 1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B09F2-449D-4092-9096-0F1AB7C756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2" name="Espace réservé du pied de page 12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297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6858000" cy="9906000"/>
          </a:xfrm>
          <a:solidFill>
            <a:schemeClr val="accent5"/>
          </a:solidFill>
        </p:spPr>
        <p:txBody>
          <a:bodyPr tIns="900000" rtlCol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0" y="8866000"/>
            <a:ext cx="810000" cy="104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0" y="8658000"/>
            <a:ext cx="6858000" cy="20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6372000" y="9516000"/>
            <a:ext cx="162000" cy="15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57146" y="804998"/>
            <a:ext cx="405000" cy="2600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8"/>
          </p:nvPr>
        </p:nvSpPr>
        <p:spPr bwMode="gray">
          <a:xfrm>
            <a:off x="675085" y="921467"/>
            <a:ext cx="3375000" cy="3380000"/>
          </a:xfrm>
        </p:spPr>
        <p:txBody>
          <a:bodyPr/>
          <a:lstStyle>
            <a:lvl1pPr>
              <a:defRPr sz="1575">
                <a:solidFill>
                  <a:schemeClr val="bg1"/>
                </a:solidFill>
              </a:defRPr>
            </a:lvl1pPr>
            <a:lvl2pPr>
              <a:defRPr sz="1575">
                <a:solidFill>
                  <a:schemeClr val="bg1"/>
                </a:solidFill>
              </a:defRPr>
            </a:lvl2pPr>
            <a:lvl3pPr>
              <a:defRPr sz="1575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6CB632-29DC-4DE2-A763-29E57A08BE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pied de pag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5670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FD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2" descr="dash_bleu_page_6x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3" descr="filet_bleu_254x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4" descr="Logo_suite_30x20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75085" y="1443693"/>
            <a:ext cx="5913834" cy="7253867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445731" y="921521"/>
            <a:ext cx="540000" cy="4680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1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502587-1B8A-41C7-8AAE-1F41DBDEB4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0033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_et_imag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 descr="FD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 descr="dash_bleu_page_6x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 descr="filet_bleu_254x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4" descr="Logo_suite_30x20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75085" y="531990"/>
            <a:ext cx="2753915" cy="8165572"/>
          </a:xfrm>
        </p:spPr>
        <p:txBody>
          <a:bodyPr/>
          <a:lstStyle>
            <a:lvl1pPr>
              <a:lnSpc>
                <a:spcPct val="100000"/>
              </a:lnSpc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57146" y="376520"/>
            <a:ext cx="405000" cy="2600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8"/>
          </p:nvPr>
        </p:nvSpPr>
        <p:spPr bwMode="gray">
          <a:xfrm>
            <a:off x="3429000" y="531989"/>
            <a:ext cx="3159919" cy="8165572"/>
          </a:xfrm>
        </p:spPr>
        <p:txBody>
          <a:bodyPr tIns="90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9E9C0E-26C1-41E7-B983-DF43D7EB9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962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157-AB62-4351-B40D-ED0BD33B8B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0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exte_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75085" y="1676225"/>
            <a:ext cx="2753915" cy="7021336"/>
          </a:xfrm>
        </p:spPr>
        <p:txBody>
          <a:bodyPr/>
          <a:lstStyle>
            <a:lvl2pPr marL="270000" indent="-107156">
              <a:defRPr/>
            </a:lvl2pPr>
            <a:lvl3pPr marL="458391" indent="-80963">
              <a:defRPr/>
            </a:lvl3pPr>
            <a:lvl4pPr marL="675000" indent="0">
              <a:defRPr baseline="0"/>
            </a:lvl4pPr>
            <a:lvl5pPr marL="1079897" indent="-107156"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pour une image  9"/>
          <p:cNvSpPr>
            <a:spLocks noGrp="1"/>
          </p:cNvSpPr>
          <p:nvPr>
            <p:ph type="pic" sz="quarter" idx="18"/>
          </p:nvPr>
        </p:nvSpPr>
        <p:spPr bwMode="gray">
          <a:xfrm>
            <a:off x="3564015" y="1456000"/>
            <a:ext cx="3024904" cy="3536000"/>
          </a:xfrm>
        </p:spPr>
        <p:txBody>
          <a:bodyPr tIns="90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pour une image  9"/>
          <p:cNvSpPr>
            <a:spLocks noGrp="1"/>
          </p:cNvSpPr>
          <p:nvPr>
            <p:ph type="pic" sz="quarter" idx="19"/>
          </p:nvPr>
        </p:nvSpPr>
        <p:spPr bwMode="gray">
          <a:xfrm>
            <a:off x="3564015" y="5161560"/>
            <a:ext cx="3024904" cy="3536000"/>
          </a:xfrm>
        </p:spPr>
        <p:txBody>
          <a:bodyPr tIns="90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9D1D-E9DE-478B-AD51-50607D937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3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ext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75085" y="1676225"/>
            <a:ext cx="2753915" cy="7021336"/>
          </a:xfrm>
        </p:spPr>
        <p:txBody>
          <a:bodyPr/>
          <a:lstStyle>
            <a:lvl2pPr marL="270000" indent="-107156">
              <a:defRPr/>
            </a:lvl2pPr>
            <a:lvl3pPr marL="458391" indent="-80963">
              <a:defRPr/>
            </a:lvl3pPr>
            <a:lvl4pPr marL="675000" indent="0">
              <a:defRPr baseline="0"/>
            </a:lvl4pPr>
            <a:lvl5pPr marL="1079897" indent="-107156"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3537012" y="1456000"/>
            <a:ext cx="3024000" cy="3536000"/>
          </a:xfrm>
        </p:spPr>
        <p:txBody>
          <a:bodyPr/>
          <a:lstStyle>
            <a:lvl2pPr marL="270000" indent="-107156">
              <a:defRPr/>
            </a:lvl2pPr>
            <a:lvl3pPr marL="458391" indent="-80963">
              <a:defRPr/>
            </a:lvl3pPr>
            <a:lvl4pPr marL="675000" indent="0">
              <a:defRPr baseline="0"/>
            </a:lvl4pPr>
            <a:lvl5pPr marL="1079897" indent="-107156"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3564919" y="5161560"/>
            <a:ext cx="3024000" cy="3536000"/>
          </a:xfrm>
        </p:spPr>
        <p:txBody>
          <a:bodyPr/>
          <a:lstStyle>
            <a:lvl2pPr marL="270000" indent="-107156">
              <a:defRPr/>
            </a:lvl2pPr>
            <a:lvl3pPr marL="458391" indent="-80963">
              <a:defRPr/>
            </a:lvl3pPr>
            <a:lvl4pPr marL="675000" indent="0">
              <a:defRPr baseline="0"/>
            </a:lvl4pPr>
            <a:lvl5pPr marL="1079897" indent="-107156"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AB82-424F-4CE6-A40F-9B38DB1DA28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75085" y="531990"/>
            <a:ext cx="5913834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75085" y="1676225"/>
            <a:ext cx="5913834" cy="702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75085" y="9374012"/>
            <a:ext cx="647700" cy="518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JJ/MM/AAAA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50169" y="9385477"/>
            <a:ext cx="4832747" cy="5205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182916" y="9385477"/>
            <a:ext cx="406003" cy="5205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5F2772-1C77-40CB-A29B-2E42B99C66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Image 8" descr="dash_bleu_page_6x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 descr="Logo_suite_30x20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10" descr="filet_bleu_254x4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51" r:id="rId7"/>
    <p:sldLayoutId id="2147483852" r:id="rId8"/>
    <p:sldLayoutId id="2147483853" r:id="rId9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1575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575" b="1">
          <a:solidFill>
            <a:schemeClr val="accent1"/>
          </a:solidFill>
          <a:latin typeface="Verdana" panose="020B0604030504040204" pitchFamily="34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107156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80963" algn="l" rtl="0" fontAlgn="base">
        <a:lnSpc>
          <a:spcPct val="105000"/>
        </a:lnSpc>
        <a:spcBef>
          <a:spcPct val="0"/>
        </a:spcBef>
        <a:spcAft>
          <a:spcPct val="0"/>
        </a:spcAft>
        <a:buSzPct val="100000"/>
        <a:buFont typeface="Verdana" panose="020B060403050404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052513" algn="l" rtl="0" fontAlgn="base">
        <a:lnSpc>
          <a:spcPct val="11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403747" indent="-107156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1" descr="FD_0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12" descr="dash_bleu_page_6x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9516180"/>
            <a:ext cx="161925" cy="1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3" descr="filet_bleu_254x4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658579"/>
            <a:ext cx="685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14" descr="dash_chapitre_20x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2437" y="5551489"/>
            <a:ext cx="539354" cy="4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5" descr="Logo_suite_30x20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864954"/>
            <a:ext cx="809625" cy="10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75085" y="9374012"/>
            <a:ext cx="647700" cy="518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50169" y="9385477"/>
            <a:ext cx="4832747" cy="5205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182916" y="9385477"/>
            <a:ext cx="406003" cy="5205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3D5DD15-7CE5-4AAA-9A55-E610393341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58" name="Espace réservé du titre 16"/>
          <p:cNvSpPr>
            <a:spLocks noGrp="1"/>
          </p:cNvSpPr>
          <p:nvPr>
            <p:ph type="title"/>
          </p:nvPr>
        </p:nvSpPr>
        <p:spPr bwMode="auto">
          <a:xfrm>
            <a:off x="675085" y="2611791"/>
            <a:ext cx="2753915" cy="301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Chapitre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</p:sldLayoutIdLst>
  <p:hf hdr="0"/>
  <p:txStyles>
    <p:titleStyle>
      <a:lvl1pPr algn="l" rtl="0" fontAlgn="base">
        <a:lnSpc>
          <a:spcPct val="105000"/>
        </a:lnSpc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2pPr>
      <a:lvl3pPr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3pPr>
      <a:lvl4pPr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4pPr>
      <a:lvl5pPr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5pPr>
      <a:lvl6pPr marL="342900"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6pPr>
      <a:lvl7pPr marL="685800"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7pPr>
      <a:lvl8pPr marL="1028700"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8pPr>
      <a:lvl9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algn="l" rtl="0" fontAlgn="base">
        <a:lnSpc>
          <a:spcPct val="105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1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85775" indent="-107156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80963" algn="l" rtl="0" fontAlgn="base">
        <a:lnSpc>
          <a:spcPct val="105000"/>
        </a:lnSpc>
        <a:spcBef>
          <a:spcPct val="0"/>
        </a:spcBef>
        <a:spcAft>
          <a:spcPct val="0"/>
        </a:spcAft>
        <a:buSzPct val="100000"/>
        <a:buFont typeface="Verdana" panose="020B060403050404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052513" algn="l" rtl="0" fontAlgn="base">
        <a:lnSpc>
          <a:spcPct val="11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403747" indent="-107156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re 7"/>
          <p:cNvSpPr>
            <a:spLocks noGrp="1"/>
          </p:cNvSpPr>
          <p:nvPr>
            <p:ph type="title"/>
          </p:nvPr>
        </p:nvSpPr>
        <p:spPr>
          <a:xfrm>
            <a:off x="2039187" y="790340"/>
            <a:ext cx="4346730" cy="675680"/>
          </a:xfrm>
        </p:spPr>
        <p:txBody>
          <a:bodyPr/>
          <a:lstStyle/>
          <a:p>
            <a:r>
              <a:rPr lang="fr-FR" sz="1500" dirty="0"/>
              <a:t>FRANCE / UKRAINE - 24.03.2021</a:t>
            </a:r>
            <a:br>
              <a:rPr lang="fr-FR" sz="1500" dirty="0"/>
            </a:br>
            <a:r>
              <a:rPr lang="fr-FR" sz="1500" dirty="0"/>
              <a:t>KAZAKHSTAN / FRANCE - 28.03.2021</a:t>
            </a:r>
            <a:br>
              <a:rPr lang="fr-FR" sz="1500" dirty="0"/>
            </a:br>
            <a:r>
              <a:rPr lang="fr-FR" sz="1500" dirty="0"/>
              <a:t>BOSNIE / FRANCE 31.03.2021</a:t>
            </a:r>
            <a:br>
              <a:rPr lang="fr-FR" sz="1500" dirty="0"/>
            </a:br>
            <a:endParaRPr lang="fr-FR" sz="15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37717" y="1511017"/>
            <a:ext cx="6220283" cy="7727601"/>
          </a:xfrm>
        </p:spPr>
        <p:txBody>
          <a:bodyPr rtlCol="0">
            <a:noAutofit/>
          </a:bodyPr>
          <a:lstStyle/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endParaRPr lang="fr-FR" sz="1100" b="1" u="sng" dirty="0">
              <a:solidFill>
                <a:srgbClr val="0D315C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b="1" u="sng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Gardiens de but</a:t>
            </a:r>
            <a:endParaRPr lang="fr-FR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Alphonse AREOLA	27.02.93		FULHAM FC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Hugo LLORIS  	26.12.86		TOTTENHAM HOTSPUR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Mike MAIGNAN	03.07.95		LOSC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Steve MANDANDA	28.03.85		OLYMPIQUE DE MARSEILLE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fr-FR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b="1" u="sng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Défenseurs</a:t>
            </a: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</a:t>
            </a:r>
            <a:endParaRPr lang="fr-FR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Lucas DIGNE 	20.07.93		EVERTON FC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Léo DUBOIS		14.09.94		OLYMPIQUE LYONNAIS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Lucas HERNANDEZ	14.02.96		BAYERN DE MUNICH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Presnel KIMPEMBE	13.08.95		PARIS SG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Clément LENGLET	17.06.95		FC BARCELONE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Ferland MENDY	08.06.95		REAL MADRID CF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Benjamin PAVARD	28.03.96		BAYERN DE MUNICH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Raphaël VARANE	25.04.93		REAL MADRID CF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Kurt ZOUMA		27.10.94		CHELSEA FC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endParaRPr lang="fr-FR" sz="1200" dirty="0">
              <a:solidFill>
                <a:srgbClr val="0D315C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b="1" u="sng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Milieux de terrain</a:t>
            </a:r>
            <a:endParaRPr lang="fr-FR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N’Golo KANTE 	29.03.91		CHELSEA FC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Tanguy NDOMBELE	28.12.96		TOTTENHAM HOTSPUR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Paul POGBA		15.03.93		MANCHESTER UNITED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Adrien RABIOT	03.04.95		JUVENTUS TURIN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Moussa SISSOKO	16.08.89		TOTTENHAM HOTSPUR 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endParaRPr lang="fr-FR" sz="1200" dirty="0">
              <a:solidFill>
                <a:srgbClr val="0D315C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b="1" u="sng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Attaquants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Wissam BEN YEDDER	12.08.90		AS MONACO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Kingsley COMAN	13.06.96		BAYERN DE MUNICH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Ousmane DEMBELE	15.05.97		FC BARCELONE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Olivier GIROUD   	30.09.86		CHELSEA FC</a:t>
            </a:r>
            <a:endParaRPr lang="fr-FR" sz="1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Antoine GRIEZMANN     	21.03.91		FC BARCELONE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Thomas LEMAR	12.11.95		CLUB ATLETICO DE MADRID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Anthony MARTIAL	05.12.95		MANCHESTER UNITED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Kylian MBAPPE	20.12.98		PARIS SG</a:t>
            </a:r>
          </a:p>
          <a:p>
            <a:pPr marL="260509" indent="-260509">
              <a:spcBef>
                <a:spcPts val="199"/>
              </a:spcBef>
              <a:spcAft>
                <a:spcPts val="0"/>
              </a:spcAft>
            </a:pPr>
            <a:r>
              <a:rPr lang="fr-FR" sz="1200" dirty="0">
                <a:solidFill>
                  <a:srgbClr val="0D315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48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solidFill>
                  <a:schemeClr val="accent1"/>
                </a:solidFill>
              </a:rPr>
              <a:t>18/03/2020</a:t>
            </a:r>
          </a:p>
        </p:txBody>
      </p:sp>
      <p:sp>
        <p:nvSpPr>
          <p:cNvPr id="204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66C9B-EDE6-403D-B34E-C5FBF68265F1}" type="slidenum">
              <a:rPr 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solidFill>
                <a:schemeClr val="accent1"/>
              </a:solidFill>
            </a:endParaRPr>
          </a:p>
        </p:txBody>
      </p:sp>
      <p:sp>
        <p:nvSpPr>
          <p:cNvPr id="2048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solidFill>
                  <a:schemeClr val="accent1"/>
                </a:solidFill>
              </a:rPr>
              <a:t>Liste Mars 2021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8962E0-C740-4B76-9C12-B4BE208DAD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-328" r="16001" b="15559"/>
          <a:stretch/>
        </p:blipFill>
        <p:spPr bwMode="auto">
          <a:xfrm>
            <a:off x="863919" y="389664"/>
            <a:ext cx="831399" cy="97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FF">
  <a:themeElements>
    <a:clrScheme name="FFF">
      <a:dk1>
        <a:sysClr val="windowText" lastClr="000000"/>
      </a:dk1>
      <a:lt1>
        <a:sysClr val="window" lastClr="FFFFFF"/>
      </a:lt1>
      <a:dk2>
        <a:srgbClr val="5A5A5A"/>
      </a:dk2>
      <a:lt2>
        <a:srgbClr val="A0A0A0"/>
      </a:lt2>
      <a:accent1>
        <a:srgbClr val="003287"/>
      </a:accent1>
      <a:accent2>
        <a:srgbClr val="E60028"/>
      </a:accent2>
      <a:accent3>
        <a:srgbClr val="BE965A"/>
      </a:accent3>
      <a:accent4>
        <a:srgbClr val="828282"/>
      </a:accent4>
      <a:accent5>
        <a:srgbClr val="C8C8C8"/>
      </a:accent5>
      <a:accent6>
        <a:srgbClr val="E6E6E6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itres">
  <a:themeElements>
    <a:clrScheme name="FFF">
      <a:dk1>
        <a:sysClr val="windowText" lastClr="000000"/>
      </a:dk1>
      <a:lt1>
        <a:sysClr val="window" lastClr="FFFFFF"/>
      </a:lt1>
      <a:dk2>
        <a:srgbClr val="5A5A5A"/>
      </a:dk2>
      <a:lt2>
        <a:srgbClr val="A0A0A0"/>
      </a:lt2>
      <a:accent1>
        <a:srgbClr val="003287"/>
      </a:accent1>
      <a:accent2>
        <a:srgbClr val="E60028"/>
      </a:accent2>
      <a:accent3>
        <a:srgbClr val="BE965A"/>
      </a:accent3>
      <a:accent4>
        <a:srgbClr val="828282"/>
      </a:accent4>
      <a:accent5>
        <a:srgbClr val="C8C8C8"/>
      </a:accent5>
      <a:accent6>
        <a:srgbClr val="E6E6E6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fff_modele_A</Template>
  <TotalTime>1700</TotalTime>
  <Words>252</Words>
  <Application>Microsoft Office PowerPoint</Application>
  <PresentationFormat>Format A4 (210 x 297 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Helvetica</vt:lpstr>
      <vt:lpstr>Verdana</vt:lpstr>
      <vt:lpstr>FFF</vt:lpstr>
      <vt:lpstr>Chapitres</vt:lpstr>
      <vt:lpstr>FRANCE / UKRAINE - 24.03.2021 KAZAKHSTAN / FRANCE - 28.03.2021 BOSNIE / FRANCE 31.03.2021 </vt:lpstr>
    </vt:vector>
  </TitlesOfParts>
  <Manager>FFF</Manager>
  <Company>Fédération Française de Football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</dc:title>
  <dc:subject>FFF</dc:subject>
  <dc:creator>JOSSELIN Virginie</dc:creator>
  <cp:lastModifiedBy>BROCHERIEUX Philippe</cp:lastModifiedBy>
  <cp:revision>181</cp:revision>
  <cp:lastPrinted>2020-11-05T10:34:01Z</cp:lastPrinted>
  <dcterms:created xsi:type="dcterms:W3CDTF">2014-09-10T12:00:01Z</dcterms:created>
  <dcterms:modified xsi:type="dcterms:W3CDTF">2021-03-18T09:39:52Z</dcterms:modified>
</cp:coreProperties>
</file>